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2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9" r:id="rId4"/>
    <p:sldMasterId id="2147483722" r:id="rId5"/>
    <p:sldMasterId id="2147483735" r:id="rId6"/>
    <p:sldMasterId id="2147483747" r:id="rId7"/>
    <p:sldMasterId id="2147483759" r:id="rId8"/>
    <p:sldMasterId id="2147483772" r:id="rId9"/>
    <p:sldMasterId id="2147483784" r:id="rId10"/>
    <p:sldMasterId id="2147483796" r:id="rId11"/>
    <p:sldMasterId id="2147483809" r:id="rId12"/>
    <p:sldMasterId id="2147483822" r:id="rId13"/>
    <p:sldMasterId id="2147483835" r:id="rId14"/>
    <p:sldMasterId id="2147483848" r:id="rId15"/>
    <p:sldMasterId id="2147483861" r:id="rId16"/>
    <p:sldMasterId id="2147483874" r:id="rId17"/>
    <p:sldMasterId id="2147483887" r:id="rId18"/>
    <p:sldMasterId id="2147483900" r:id="rId19"/>
    <p:sldMasterId id="2147483912" r:id="rId20"/>
    <p:sldMasterId id="2147483924" r:id="rId21"/>
    <p:sldMasterId id="2147483937" r:id="rId22"/>
    <p:sldMasterId id="2147483962" r:id="rId23"/>
  </p:sldMasterIdLst>
  <p:notesMasterIdLst>
    <p:notesMasterId r:id="rId52"/>
  </p:notesMasterIdLst>
  <p:sldIdLst>
    <p:sldId id="257" r:id="rId24"/>
    <p:sldId id="266" r:id="rId25"/>
    <p:sldId id="267" r:id="rId26"/>
    <p:sldId id="268" r:id="rId27"/>
    <p:sldId id="269" r:id="rId28"/>
    <p:sldId id="261" r:id="rId29"/>
    <p:sldId id="270" r:id="rId30"/>
    <p:sldId id="271" r:id="rId31"/>
    <p:sldId id="272" r:id="rId32"/>
    <p:sldId id="273" r:id="rId33"/>
    <p:sldId id="274" r:id="rId34"/>
    <p:sldId id="262" r:id="rId35"/>
    <p:sldId id="263" r:id="rId36"/>
    <p:sldId id="275" r:id="rId37"/>
    <p:sldId id="276" r:id="rId38"/>
    <p:sldId id="278" r:id="rId39"/>
    <p:sldId id="279" r:id="rId40"/>
    <p:sldId id="280" r:id="rId41"/>
    <p:sldId id="281" r:id="rId42"/>
    <p:sldId id="282" r:id="rId43"/>
    <p:sldId id="283" r:id="rId44"/>
    <p:sldId id="286" r:id="rId45"/>
    <p:sldId id="287" r:id="rId46"/>
    <p:sldId id="288" r:id="rId47"/>
    <p:sldId id="289" r:id="rId48"/>
    <p:sldId id="291" r:id="rId49"/>
    <p:sldId id="290" r:id="rId50"/>
    <p:sldId id="29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2F5D-0C8D-42C8-AA32-09A319F88EEA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768E-8231-4644-A5E6-8D97AF27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B7F975EE-CCC7-4861-9EC9-8EE08DB50F3D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0872E95-D94F-495F-845F-F9D30FFDEDAC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691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6889788-4101-43A2-8EF5-0AF12F6538BF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223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39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55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77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7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4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51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53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642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66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227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4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3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51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45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27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1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72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9416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2686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85240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02267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766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FD03-EF98-4065-BC25-19DA23405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986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0556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6341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3288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94531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0601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0713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0002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586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9023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831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70EE-063E-4434-8D68-8EB9EFDF8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538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5615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3577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4930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8589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0398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2989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6584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2519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5938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89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7411-DF62-40C6-944C-ACF277947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2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5275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196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5048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0221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4554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6669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1415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5561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8103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28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5905C-D1CA-4B72-8CE1-19C204D3B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520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1047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8621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5381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267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8734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8379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32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6317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500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395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8928-259A-4228-82AD-F7DD2E9B8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4857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6439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3306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2022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2250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2397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382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7434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6123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4806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2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B4E60-F141-4BF4-810D-52B96B18E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88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4548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181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659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3680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3858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262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73119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1100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1157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954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E8AA-8B80-4216-A516-8743DA85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62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1073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8003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1235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5701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7171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8898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278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4886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2485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4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17FA-217D-4D68-BEBA-204D5FB45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813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2407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1887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653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9267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5452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9081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8220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259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36609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214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9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6DDC-7FC8-4C50-A172-CFA571551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999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3102"/>
      </p:ext>
    </p:extLst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5236"/>
      </p:ext>
    </p:extLst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4708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0828"/>
      </p:ext>
    </p:extLst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8923"/>
      </p:ext>
    </p:extLst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0982"/>
      </p:ext>
    </p:extLst>
  </p:cSld>
  <p:clrMapOvr>
    <a:masterClrMapping/>
  </p:clrMapOvr>
  <p:transition spd="slow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7229"/>
      </p:ext>
    </p:extLst>
  </p:cSld>
  <p:clrMapOvr>
    <a:masterClrMapping/>
  </p:clrMapOvr>
  <p:transition spd="slow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2351"/>
      </p:ext>
    </p:extLst>
  </p:cSld>
  <p:clrMapOvr>
    <a:masterClrMapping/>
  </p:clrMapOvr>
  <p:transition spd="slow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7524"/>
      </p:ext>
    </p:extLst>
  </p:cSld>
  <p:clrMapOvr>
    <a:masterClrMapping/>
  </p:clrMapOvr>
  <p:transition spd="slow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136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AE3C-FBDC-4237-BA77-BB6703D6F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613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206"/>
      </p:ext>
    </p:extLst>
  </p:cSld>
  <p:clrMapOvr>
    <a:masterClrMapping/>
  </p:clrMapOvr>
  <p:transition spd="slow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29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67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27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924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504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018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743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7473-B27A-461A-A150-747A76AD7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638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32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958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46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09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794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51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478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40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4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2129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010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37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356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6989"/>
      </p:ext>
    </p:extLst>
  </p:cSld>
  <p:clrMapOvr>
    <a:masterClrMapping/>
  </p:clrMapOvr>
  <p:transition spd="slow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53731"/>
      </p:ext>
    </p:extLst>
  </p:cSld>
  <p:clrMapOvr>
    <a:masterClrMapping/>
  </p:clrMapOvr>
  <p:transition spd="slow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20743"/>
      </p:ext>
    </p:extLst>
  </p:cSld>
  <p:clrMapOvr>
    <a:masterClrMapping/>
  </p:clrMapOvr>
  <p:transition spd="slow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8467"/>
      </p:ext>
    </p:extLst>
  </p:cSld>
  <p:clrMapOvr>
    <a:masterClrMapping/>
  </p:clrMapOvr>
  <p:transition spd="slow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1089"/>
      </p:ext>
    </p:extLst>
  </p:cSld>
  <p:clrMapOvr>
    <a:masterClrMapping/>
  </p:clrMapOvr>
  <p:transition spd="slow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1804"/>
      </p:ext>
    </p:extLst>
  </p:cSld>
  <p:clrMapOvr>
    <a:masterClrMapping/>
  </p:clrMapOvr>
  <p:transition spd="slow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110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2543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9800"/>
      </p:ext>
    </p:extLst>
  </p:cSld>
  <p:clrMapOvr>
    <a:masterClrMapping/>
  </p:clrMapOvr>
  <p:transition spd="slow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4442"/>
      </p:ext>
    </p:extLst>
  </p:cSld>
  <p:clrMapOvr>
    <a:masterClrMapping/>
  </p:clrMapOvr>
  <p:transition spd="slow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0295"/>
      </p:ext>
    </p:extLst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6714"/>
      </p:ext>
    </p:extLst>
  </p:cSld>
  <p:clrMapOvr>
    <a:masterClrMapping/>
  </p:clrMapOvr>
  <p:transition spd="slow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1660"/>
      </p:ext>
    </p:extLst>
  </p:cSld>
  <p:clrMapOvr>
    <a:masterClrMapping/>
  </p:clrMapOvr>
  <p:transition spd="slow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954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764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533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54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99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6043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69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82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70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18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396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73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485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063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3310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368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1716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6536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8527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4527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7076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0987"/>
      </p:ext>
    </p:extLst>
  </p:cSld>
  <p:clrMapOvr>
    <a:masterClrMapping/>
  </p:clrMapOvr>
  <p:transition spd="slow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4051"/>
      </p:ext>
    </p:extLst>
  </p:cSld>
  <p:clrMapOvr>
    <a:masterClrMapping/>
  </p:clrMapOvr>
  <p:transition spd="slow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137"/>
      </p:ext>
    </p:extLst>
  </p:cSld>
  <p:clrMapOvr>
    <a:masterClrMapping/>
  </p:clrMapOvr>
  <p:transition spd="slow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968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234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8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75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57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6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888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990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022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30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424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348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519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357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39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0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329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8588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062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9852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8106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552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82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145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426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3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82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80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907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922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068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4619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12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997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1911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2610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59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9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2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88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78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43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45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29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2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8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3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7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2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10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54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55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83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69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03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7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4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79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1555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7828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916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8672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3717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3431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79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2965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37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1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4742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2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23330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352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5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23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5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7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5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3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FE059-6140-4031-BCEF-8CBB279C16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6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9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wmf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1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Relationship Id="rId6" Type="http://schemas.openxmlformats.org/officeDocument/2006/relationships/hyperlink" Target="http://www.phunuonline.com.vn/honnhan-giadinh/thianhgiadinhhanhphuc/Pages/chi-tiet-anh.aspx?Ids=18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phunuonline.com.vn/honnhan-giadinh/thianhgiadinhhanhphuc/Pages/chi-tiet-anh.aspx?Ids=49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2526" y="999989"/>
            <a:ext cx="529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TỰ NHIÊN XÃ HỘI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5804" y="2967335"/>
            <a:ext cx="474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ÔN TẬP: XÃ HỘI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5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12" descr="untitled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1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asa_0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5250"/>
            <a:ext cx="12652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Casa_2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Casa_1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Casa_1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Casa_15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810000"/>
            <a:ext cx="25066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Objeto_014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438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Informatica_08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56088"/>
            <a:ext cx="28956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Casa_1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Casa_18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1905001"/>
            <a:ext cx="14541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 descr="Casa_34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1"/>
            <a:ext cx="22336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 descr="Objeto_011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 descr="Objeto_013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71059" y="222069"/>
            <a:ext cx="107550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ntitl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132"/>
            <a:ext cx="5512904" cy="51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9" y="1484131"/>
            <a:ext cx="6533322" cy="51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286" y="5940560"/>
            <a:ext cx="506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lau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dọn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bàn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ghế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sẽ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388" y="5940560"/>
            <a:ext cx="461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rửa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cốc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chén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sẽ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15617" y="172465"/>
            <a:ext cx="101246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ở?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768626" y="1414578"/>
            <a:ext cx="8680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16" descr="15219384_2159748807582748_1806367139418552459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444"/>
          <a:stretch>
            <a:fillRect/>
          </a:stretch>
        </p:blipFill>
        <p:spPr bwMode="auto">
          <a:xfrm>
            <a:off x="0" y="2698474"/>
            <a:ext cx="3710609" cy="41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ết quả hình ảnh cho dọn vệ sinh xung quanh nhà ở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14448"/>
          <a:stretch/>
        </p:blipFill>
        <p:spPr bwMode="auto">
          <a:xfrm>
            <a:off x="3710609" y="2698474"/>
            <a:ext cx="4174434" cy="41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1601caodiem45 -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2698474"/>
            <a:ext cx="4306957" cy="41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8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27511" y="90444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06782" y="90443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700" name="Picture 9" descr="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625"/>
            <a:ext cx="58782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956952f5de60303e697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6692" r="298" b="18537"/>
          <a:stretch/>
        </p:blipFill>
        <p:spPr bwMode="auto">
          <a:xfrm>
            <a:off x="5878286" y="3845424"/>
            <a:ext cx="6326777" cy="30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IMG_68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5425"/>
            <a:ext cx="5878286" cy="30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lq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873625"/>
            <a:ext cx="6313714" cy="29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50626" y="2588086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5563" y="3429935"/>
            <a:ext cx="11109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5876" y="1941973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25147" y="1941972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220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Trường LQĐ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36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lqđ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53121362_256869338582025_895069508590161100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66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524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0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80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1792" y="1304638"/>
            <a:ext cx="5299075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8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89128" y="2143582"/>
            <a:ext cx="112707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047" y="149747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2318" y="1497469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055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vst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vstl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vstl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A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81376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92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IMG_69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49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8543" y="509578"/>
            <a:ext cx="9826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.VnTime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00919" y="2104807"/>
            <a:ext cx="7087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1:Kể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những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nghê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̀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chính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của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xa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̃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00919" y="2861591"/>
            <a:ext cx="1051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2:Kể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các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loại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đường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va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̀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tiện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các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loại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đường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00918" y="3928391"/>
            <a:ext cx="102403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3:Thực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hiện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toàn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học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thê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́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nào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258102" cy="3275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13784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Trồng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cúc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-257" r="28" b="51324"/>
          <a:stretch/>
        </p:blipFill>
        <p:spPr>
          <a:xfrm>
            <a:off x="4148920" y="0"/>
            <a:ext cx="3971498" cy="3275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7409" y="2675299"/>
            <a:ext cx="136250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Trồng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đào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4" descr="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1"/>
            <a:ext cx="4071582" cy="32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20418" y="1"/>
            <a:ext cx="17605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Chăn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nuôi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gà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62"/>
            <a:ext cx="4148920" cy="3582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3414216"/>
            <a:ext cx="180150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Chăn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nuôi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lợn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20" y="3285556"/>
            <a:ext cx="3971498" cy="3572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8101" y="6374724"/>
            <a:ext cx="14330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Làm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thuốc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3285556"/>
            <a:ext cx="4071582" cy="35724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20418" y="6374724"/>
            <a:ext cx="17605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nhân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ANd9GcQePhqK-K735KIHvJRnGyhNppgAI3Wh5EeVbq8NfoPPVRZ5LV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7" y="3689519"/>
            <a:ext cx="5974897" cy="269081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991600" y="6454775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không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93893" y="6461125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thuỷ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59920" y="3188224"/>
            <a:ext cx="151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bộ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190706" y="3259139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sắt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2778" name="Picture 10" descr="gjjujj"/>
          <p:cNvPicPr>
            <a:picLocks noChangeAspect="1" noChangeArrowheads="1"/>
          </p:cNvPicPr>
          <p:nvPr/>
        </p:nvPicPr>
        <p:blipFill>
          <a:blip r:embed="rId3">
            <a:lum bright="2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55140" cy="3176589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Untitled-1"/>
          <p:cNvPicPr>
            <a:picLocks noChangeAspect="1" noChangeArrowheads="1"/>
          </p:cNvPicPr>
          <p:nvPr/>
        </p:nvPicPr>
        <p:blipFill>
          <a:blip r:embed="rId4">
            <a:lum bright="1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7" y="0"/>
            <a:ext cx="5997623" cy="31765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jklhjggjh-"/>
          <p:cNvPicPr>
            <a:picLocks noChangeAspect="1" noChangeArrowheads="1"/>
          </p:cNvPicPr>
          <p:nvPr/>
        </p:nvPicPr>
        <p:blipFill>
          <a:blip r:embed="rId5">
            <a:lum bright="1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519"/>
            <a:ext cx="6155140" cy="26908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2415" y="1028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Nới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các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cột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A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với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ừng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cột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B</a:t>
            </a:r>
            <a:endParaRPr 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28800" y="1600201"/>
            <a:ext cx="3505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Phòng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tránh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ngô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̣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độc</a:t>
            </a:r>
            <a:endParaRPr lang="en-US"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28800" y="287655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Phòng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tránh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te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́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nga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̃</a:t>
            </a:r>
            <a:endParaRPr lang="en-US"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905000" y="38862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Giư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sạch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môi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trường</a:t>
            </a:r>
            <a:endParaRPr lang="en-US" sz="2400" b="1" dirty="0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05000" y="4800600"/>
            <a:ext cx="34290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Cần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phải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giư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gìn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đô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̀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nha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̀</a:t>
            </a:r>
            <a:endParaRPr lang="en-US"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05000" y="62484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/>
                <a:cs typeface="Times New Roman" panose="02020603050405020304" pitchFamily="18" charset="0"/>
              </a:rPr>
              <a:t>bộ</a:t>
            </a:r>
            <a:endParaRPr lang="en-US" sz="2400" b="1" dirty="0">
              <a:solidFill>
                <a:srgbClr val="000099"/>
              </a:solidFill>
              <a:latin typeface=".VnTime" panose="020B7200000000000000"/>
              <a:cs typeface="Times New Roman" panose="02020603050405020304" pitchFamily="18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010400" y="1524000"/>
            <a:ext cx="34290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990000"/>
                </a:solidFill>
                <a:latin typeface=".VnTime" panose="020B7200000000000000" pitchFamily="34" charset="0"/>
              </a:rPr>
              <a:t>Xung</a:t>
            </a:r>
            <a:r>
              <a:rPr lang="en-US" sz="2400" b="1" dirty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quanh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nha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̀ ở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va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̀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trường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học</a:t>
            </a:r>
            <a:endParaRPr 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010400" y="28194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Khi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nha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̀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010400" y="38862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Bền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đẹp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934200" y="4800601"/>
            <a:ext cx="34290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Giành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cho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phương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tiện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giao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thông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934200" y="62484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Khi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trường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334000" y="1752600"/>
            <a:ext cx="1676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334000" y="3048000"/>
            <a:ext cx="1600200" cy="350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334000" y="1981200"/>
            <a:ext cx="1676400" cy="213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5334000" y="4114800"/>
            <a:ext cx="16764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5334000" y="5181600"/>
            <a:ext cx="16002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 animBg="1"/>
      <p:bldP spid="43024" grpId="0" animBg="1"/>
      <p:bldP spid="43025" grpId="0" animBg="1"/>
      <p:bldP spid="43026" grpId="0" animBg="1"/>
      <p:bldP spid="430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00600" y="152400"/>
            <a:ext cx="2514600" cy="1066800"/>
          </a:xfrm>
          <a:prstGeom prst="downArrowCallout">
            <a:avLst>
              <a:gd name="adj1" fmla="val 74992"/>
              <a:gd name="adj2" fmla="val 75003"/>
              <a:gd name="adj3" fmla="val 16667"/>
              <a:gd name="adj4" fmla="val 66667"/>
            </a:avLst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2600" y="928689"/>
            <a:ext cx="8458200" cy="2122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6888" y="3186114"/>
            <a:ext cx="8458200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 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6888" y="5410201"/>
            <a:ext cx="8458200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339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HE NG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0237" y="938284"/>
            <a:ext cx="8391525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6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985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944" y="331191"/>
            <a:ext cx="1147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944" y="1984948"/>
            <a:ext cx="826477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1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51"/>
            <a:ext cx="611944" cy="6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60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4525963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6" name="Picture 4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19400" y="1524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 đình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19400" y="6096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Đồ dùng trong gia đình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90800" y="1295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Giữ sạch môi trường xung quanh nhà ở.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67000" y="1752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Phòng tránh ngộ độc khi ở nhà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43200" y="25146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Trường học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667000" y="3048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thành viên trong nhà trường.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43200" y="35052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Phòng tránh ngã khi ở trường.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743200" y="419100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Thực hành : Giữ trường lớp sạch đẹp.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67000" y="4876800"/>
            <a:ext cx="548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Đường giao thông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4600" y="53340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An toàn khi đi các phương tiện giao thông.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4600" y="59436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Cuộc sống xung quanh (2 tiết)</a:t>
            </a:r>
          </a:p>
        </p:txBody>
      </p:sp>
    </p:spTree>
    <p:extLst>
      <p:ext uri="{BB962C8B-B14F-4D97-AF65-F5344CB8AC3E}">
        <p14:creationId xmlns:p14="http://schemas.microsoft.com/office/powerpoint/2010/main" val="1152838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71271" y="127182"/>
            <a:ext cx="9020175" cy="6705600"/>
            <a:chOff x="47625" y="76200"/>
            <a:chExt cx="9020175" cy="6705600"/>
          </a:xfrm>
        </p:grpSpPr>
        <p:pic>
          <p:nvPicPr>
            <p:cNvPr id="9223" name="Picture 7" descr="Xa ho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25" y="76200"/>
              <a:ext cx="9020175" cy="6705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7" name="Oval 6"/>
            <p:cNvSpPr/>
            <p:nvPr/>
          </p:nvSpPr>
          <p:spPr>
            <a:xfrm>
              <a:off x="1752600" y="4648200"/>
              <a:ext cx="7620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14800" y="2362200"/>
              <a:ext cx="7620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05600" y="4572000"/>
              <a:ext cx="7620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914400"/>
            <a:ext cx="1905000" cy="838200"/>
            <a:chOff x="228600" y="914400"/>
            <a:chExt cx="1905000" cy="838200"/>
          </a:xfrm>
        </p:grpSpPr>
        <p:sp>
          <p:nvSpPr>
            <p:cNvPr id="11" name="Right Arrow 10"/>
            <p:cNvSpPr/>
            <p:nvPr/>
          </p:nvSpPr>
          <p:spPr>
            <a:xfrm>
              <a:off x="228600" y="914400"/>
              <a:ext cx="1828800" cy="8382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  <p:sp>
          <p:nvSpPr>
            <p:cNvPr id="19470" name="TextBox 11"/>
            <p:cNvSpPr txBox="1">
              <a:spLocks noChangeArrowheads="1"/>
            </p:cNvSpPr>
            <p:nvPr/>
          </p:nvSpPr>
          <p:spPr bwMode="auto">
            <a:xfrm>
              <a:off x="228600" y="1015425"/>
              <a:ext cx="1905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  <a:endParaRPr 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29154" y="5379302"/>
            <a:ext cx="2286000" cy="584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8710246" y="-50436"/>
            <a:ext cx="2373923" cy="261424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38246" y="2946582"/>
            <a:ext cx="4572000" cy="3886200"/>
            <a:chOff x="2438400" y="2895600"/>
            <a:chExt cx="4572000" cy="4114800"/>
          </a:xfrm>
        </p:grpSpPr>
        <p:grpSp>
          <p:nvGrpSpPr>
            <p:cNvPr id="19463" name="Group 20"/>
            <p:cNvGrpSpPr>
              <a:grpSpLocks/>
            </p:cNvGrpSpPr>
            <p:nvPr/>
          </p:nvGrpSpPr>
          <p:grpSpPr bwMode="auto">
            <a:xfrm>
              <a:off x="2438400" y="4495800"/>
              <a:ext cx="4572000" cy="2514600"/>
              <a:chOff x="2438400" y="4495800"/>
              <a:chExt cx="4572000" cy="2514600"/>
            </a:xfrm>
          </p:grpSpPr>
          <p:sp>
            <p:nvSpPr>
              <p:cNvPr id="19" name="Heart 18"/>
              <p:cNvSpPr/>
              <p:nvPr/>
            </p:nvSpPr>
            <p:spPr>
              <a:xfrm>
                <a:off x="2895600" y="4495800"/>
                <a:ext cx="3505200" cy="2362200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38400" y="5562600"/>
                <a:ext cx="4572000" cy="144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191000" y="2895600"/>
              <a:ext cx="6096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485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477925" y="2042904"/>
            <a:ext cx="483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9985" y="2011924"/>
            <a:ext cx="250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46539" y="2673506"/>
            <a:ext cx="1112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6539" y="3380511"/>
            <a:ext cx="1023424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46539" y="4626917"/>
            <a:ext cx="10234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Bai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"/>
            <a:ext cx="6019800" cy="33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ai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Bai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19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Bai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617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boith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91367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Sum vầy cùng gia đình trong bữa cơm đầm ấ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850"/>
            <a:ext cx="5991366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0407200912103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6" y="10710"/>
            <a:ext cx="6200634" cy="34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2806200912480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6" y="3498850"/>
            <a:ext cx="6200634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13047" y="2620225"/>
            <a:ext cx="103632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	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77925" y="2042904"/>
            <a:ext cx="483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9985" y="2011924"/>
            <a:ext cx="250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40721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599</Words>
  <Application>Microsoft Office PowerPoint</Application>
  <PresentationFormat>Widescreen</PresentationFormat>
  <Paragraphs>80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.VnTime</vt:lpstr>
      <vt:lpstr>Arial</vt:lpstr>
      <vt:lpstr>Calibri</vt:lpstr>
      <vt:lpstr>Calibri Light</vt:lpstr>
      <vt:lpstr>Times New Roman</vt:lpstr>
      <vt:lpstr>1_Office Theme</vt:lpstr>
      <vt:lpstr>1_Default Design</vt:lpstr>
      <vt:lpstr>Office Theme</vt:lpstr>
      <vt:lpstr>2_Office Theme</vt:lpstr>
      <vt:lpstr>3_Office Theme</vt:lpstr>
      <vt:lpstr>2_Default Design</vt:lpstr>
      <vt:lpstr>3_Default Design</vt:lpstr>
      <vt:lpstr>4_Office Theme</vt:lpstr>
      <vt:lpstr>4_Default Design</vt:lpstr>
      <vt:lpstr>5_Default Design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6_Default Design</vt:lpstr>
      <vt:lpstr>7_Default Design</vt:lpstr>
      <vt:lpstr>13_Office Theme</vt:lpstr>
      <vt:lpstr>8_Default Design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PhungDinhTu</dc:creator>
  <cp:lastModifiedBy>Admin</cp:lastModifiedBy>
  <cp:revision>34</cp:revision>
  <dcterms:created xsi:type="dcterms:W3CDTF">2020-04-18T15:54:13Z</dcterms:created>
  <dcterms:modified xsi:type="dcterms:W3CDTF">2020-04-27T16:08:46Z</dcterms:modified>
</cp:coreProperties>
</file>